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59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07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531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208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728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197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772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4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7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57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60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8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83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51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14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83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955CB-EA40-44DD-8224-90CBF57E4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6C59EA-4ABC-4452-B956-7BD160D2F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21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C020-8F65-B480-BFC3-E8B848B5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Hosting a Static Website on Azure Storage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81D27-46C1-7809-41D1-FCF0D3439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Hosting a static website on Azure Storage is a straightforward, cost-effective solution for lightweight web applications like personal blogs, portfolios, or documentation. This guide walks you through the process of creating and deploying a static website using Azure's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Account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service.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BY:</a:t>
            </a:r>
          </a:p>
          <a:p>
            <a:pPr marL="0" indent="0">
              <a:buNone/>
            </a:pPr>
            <a:r>
              <a:rPr lang="en-IN" dirty="0"/>
              <a:t>K.CHANDRA SHEKAR </a:t>
            </a:r>
          </a:p>
          <a:p>
            <a:pPr marL="0" indent="0">
              <a:buNone/>
            </a:pPr>
            <a:r>
              <a:rPr lang="en-IN" dirty="0"/>
              <a:t>K.AKHIL REDDY</a:t>
            </a:r>
          </a:p>
          <a:p>
            <a:pPr marL="0" indent="0">
              <a:buNone/>
            </a:pPr>
            <a:r>
              <a:rPr lang="en-IN" dirty="0"/>
              <a:t>G.REVANTH REDDY</a:t>
            </a:r>
          </a:p>
          <a:p>
            <a:pPr marL="0" indent="0">
              <a:buNone/>
            </a:pPr>
            <a:r>
              <a:rPr lang="en-IN" dirty="0"/>
              <a:t>K.SANJANA</a:t>
            </a:r>
          </a:p>
        </p:txBody>
      </p:sp>
    </p:spTree>
    <p:extLst>
      <p:ext uri="{BB962C8B-B14F-4D97-AF65-F5344CB8AC3E}">
        <p14:creationId xmlns:p14="http://schemas.microsoft.com/office/powerpoint/2010/main" val="394468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285477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77154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51820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101512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214636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22796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150686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664239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501555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61687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88640"/>
            <a:ext cx="5826719" cy="1096899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 IMPLEMENTATION :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1285539"/>
            <a:ext cx="8820472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19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50347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81675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82302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19288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50154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447552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1816372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762542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625879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51641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145807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1486889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166513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573142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80382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185388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1381082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813833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384952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727652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ADVANTAGES :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Cost-Effectiveness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Hosting static websites on Azure Storage is significantly cheaper compared to using traditional web hosting solutions.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Availability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Azure ensures data redundancy and availability, making your website resilient to failures.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service can handle traffic spikes without additional configuration.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Simplicity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No need to manage web servers or complex configurations.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Global Reach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Azure's globally distributed data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ensure low-latency access for users worldwide.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07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90227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AF5F-CF6F-A957-0218-6903FE9D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2757E-C2AB-A140-EF0D-BB0D75F97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THANK YOU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1710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04822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792355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166910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215478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687"/>
            <a:ext cx="6348413" cy="3569239"/>
          </a:xfrm>
        </p:spPr>
      </p:pic>
    </p:spTree>
    <p:extLst>
      <p:ext uri="{BB962C8B-B14F-4D97-AF65-F5344CB8AC3E}">
        <p14:creationId xmlns:p14="http://schemas.microsoft.com/office/powerpoint/2010/main" val="31719253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</TotalTime>
  <Words>152</Words>
  <Application>Microsoft Office PowerPoint</Application>
  <PresentationFormat>On-screen Show (4:3)</PresentationFormat>
  <Paragraphs>18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Times New Roman</vt:lpstr>
      <vt:lpstr>Trebuchet MS</vt:lpstr>
      <vt:lpstr>Wingdings 3</vt:lpstr>
      <vt:lpstr>Facet</vt:lpstr>
      <vt:lpstr>Hosting a Static Website on Azure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TEJA PILLIPOGU</cp:lastModifiedBy>
  <cp:revision>7</cp:revision>
  <dcterms:created xsi:type="dcterms:W3CDTF">2025-01-17T01:36:46Z</dcterms:created>
  <dcterms:modified xsi:type="dcterms:W3CDTF">2025-01-17T06:21:56Z</dcterms:modified>
</cp:coreProperties>
</file>